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2748200" cy="3028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27" d="100"/>
          <a:sy n="27" d="100"/>
        </p:scale>
        <p:origin x="624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6115" y="4957103"/>
            <a:ext cx="36335970" cy="10545233"/>
          </a:xfrm>
        </p:spPr>
        <p:txBody>
          <a:bodyPr anchor="b"/>
          <a:lstStyle>
            <a:lvl1pPr algn="ctr">
              <a:defRPr sz="26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3525" y="15909001"/>
            <a:ext cx="32061150" cy="7312949"/>
          </a:xfrm>
        </p:spPr>
        <p:txBody>
          <a:bodyPr/>
          <a:lstStyle>
            <a:lvl1pPr marL="0" indent="0" algn="ctr">
              <a:buNone/>
              <a:defRPr sz="10600"/>
            </a:lvl1pPr>
            <a:lvl2pPr marL="2019315" indent="0" algn="ctr">
              <a:buNone/>
              <a:defRPr sz="8833"/>
            </a:lvl2pPr>
            <a:lvl3pPr marL="4038630" indent="0" algn="ctr">
              <a:buNone/>
              <a:defRPr sz="7950"/>
            </a:lvl3pPr>
            <a:lvl4pPr marL="6057946" indent="0" algn="ctr">
              <a:buNone/>
              <a:defRPr sz="7067"/>
            </a:lvl4pPr>
            <a:lvl5pPr marL="8077261" indent="0" algn="ctr">
              <a:buNone/>
              <a:defRPr sz="7067"/>
            </a:lvl5pPr>
            <a:lvl6pPr marL="10096576" indent="0" algn="ctr">
              <a:buNone/>
              <a:defRPr sz="7067"/>
            </a:lvl6pPr>
            <a:lvl7pPr marL="12115891" indent="0" algn="ctr">
              <a:buNone/>
              <a:defRPr sz="7067"/>
            </a:lvl7pPr>
            <a:lvl8pPr marL="14135207" indent="0" algn="ctr">
              <a:buNone/>
              <a:defRPr sz="7067"/>
            </a:lvl8pPr>
            <a:lvl9pPr marL="16154522" indent="0" algn="ctr">
              <a:buNone/>
              <a:defRPr sz="706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04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4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6676" y="7551350"/>
            <a:ext cx="36870323" cy="12599588"/>
          </a:xfrm>
        </p:spPr>
        <p:txBody>
          <a:bodyPr anchor="b"/>
          <a:lstStyle>
            <a:lvl1pPr>
              <a:defRPr sz="26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6676" y="20270135"/>
            <a:ext cx="36870323" cy="6625826"/>
          </a:xfrm>
        </p:spPr>
        <p:txBody>
          <a:bodyPr/>
          <a:lstStyle>
            <a:lvl1pPr marL="0" indent="0">
              <a:buNone/>
              <a:defRPr sz="10600">
                <a:solidFill>
                  <a:schemeClr val="tx1"/>
                </a:solidFill>
              </a:defRPr>
            </a:lvl1pPr>
            <a:lvl2pPr marL="2019315" indent="0">
              <a:buNone/>
              <a:defRPr sz="8833">
                <a:solidFill>
                  <a:schemeClr val="tx1">
                    <a:tint val="75000"/>
                  </a:schemeClr>
                </a:solidFill>
              </a:defRPr>
            </a:lvl2pPr>
            <a:lvl3pPr marL="4038630" indent="0">
              <a:buNone/>
              <a:defRPr sz="7950">
                <a:solidFill>
                  <a:schemeClr val="tx1">
                    <a:tint val="75000"/>
                  </a:schemeClr>
                </a:solidFill>
              </a:defRPr>
            </a:lvl3pPr>
            <a:lvl4pPr marL="6057946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4pPr>
            <a:lvl5pPr marL="8077261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5pPr>
            <a:lvl6pPr marL="10096576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6pPr>
            <a:lvl7pPr marL="12115891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7pPr>
            <a:lvl8pPr marL="14135207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8pPr>
            <a:lvl9pPr marL="16154522" indent="0">
              <a:buNone/>
              <a:defRPr sz="70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8939" y="8063177"/>
            <a:ext cx="18167985" cy="1921841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41276" y="8063177"/>
            <a:ext cx="18167985" cy="1921841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506" y="1612642"/>
            <a:ext cx="36870323" cy="5854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4511" y="7425136"/>
            <a:ext cx="18084490" cy="3638945"/>
          </a:xfrm>
        </p:spPr>
        <p:txBody>
          <a:bodyPr anchor="b"/>
          <a:lstStyle>
            <a:lvl1pPr marL="0" indent="0">
              <a:buNone/>
              <a:defRPr sz="10600" b="1"/>
            </a:lvl1pPr>
            <a:lvl2pPr marL="2019315" indent="0">
              <a:buNone/>
              <a:defRPr sz="8833" b="1"/>
            </a:lvl2pPr>
            <a:lvl3pPr marL="4038630" indent="0">
              <a:buNone/>
              <a:defRPr sz="7950" b="1"/>
            </a:lvl3pPr>
            <a:lvl4pPr marL="6057946" indent="0">
              <a:buNone/>
              <a:defRPr sz="7067" b="1"/>
            </a:lvl4pPr>
            <a:lvl5pPr marL="8077261" indent="0">
              <a:buNone/>
              <a:defRPr sz="7067" b="1"/>
            </a:lvl5pPr>
            <a:lvl6pPr marL="10096576" indent="0">
              <a:buNone/>
              <a:defRPr sz="7067" b="1"/>
            </a:lvl6pPr>
            <a:lvl7pPr marL="12115891" indent="0">
              <a:buNone/>
              <a:defRPr sz="7067" b="1"/>
            </a:lvl7pPr>
            <a:lvl8pPr marL="14135207" indent="0">
              <a:buNone/>
              <a:defRPr sz="7067" b="1"/>
            </a:lvl8pPr>
            <a:lvl9pPr marL="16154522" indent="0">
              <a:buNone/>
              <a:defRPr sz="706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4511" y="11064081"/>
            <a:ext cx="18084490" cy="1627359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41279" y="7425136"/>
            <a:ext cx="18173553" cy="3638945"/>
          </a:xfrm>
        </p:spPr>
        <p:txBody>
          <a:bodyPr anchor="b"/>
          <a:lstStyle>
            <a:lvl1pPr marL="0" indent="0">
              <a:buNone/>
              <a:defRPr sz="10600" b="1"/>
            </a:lvl1pPr>
            <a:lvl2pPr marL="2019315" indent="0">
              <a:buNone/>
              <a:defRPr sz="8833" b="1"/>
            </a:lvl2pPr>
            <a:lvl3pPr marL="4038630" indent="0">
              <a:buNone/>
              <a:defRPr sz="7950" b="1"/>
            </a:lvl3pPr>
            <a:lvl4pPr marL="6057946" indent="0">
              <a:buNone/>
              <a:defRPr sz="7067" b="1"/>
            </a:lvl4pPr>
            <a:lvl5pPr marL="8077261" indent="0">
              <a:buNone/>
              <a:defRPr sz="7067" b="1"/>
            </a:lvl5pPr>
            <a:lvl6pPr marL="10096576" indent="0">
              <a:buNone/>
              <a:defRPr sz="7067" b="1"/>
            </a:lvl6pPr>
            <a:lvl7pPr marL="12115891" indent="0">
              <a:buNone/>
              <a:defRPr sz="7067" b="1"/>
            </a:lvl7pPr>
            <a:lvl8pPr marL="14135207" indent="0">
              <a:buNone/>
              <a:defRPr sz="7067" b="1"/>
            </a:lvl8pPr>
            <a:lvl9pPr marL="16154522" indent="0">
              <a:buNone/>
              <a:defRPr sz="706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41279" y="11064081"/>
            <a:ext cx="18173553" cy="1627359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4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5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3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507" y="2019300"/>
            <a:ext cx="13787407" cy="7067550"/>
          </a:xfrm>
        </p:spPr>
        <p:txBody>
          <a:bodyPr anchor="b"/>
          <a:lstStyle>
            <a:lvl1pPr>
              <a:defRPr sz="141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3553" y="4361134"/>
            <a:ext cx="21641276" cy="21525177"/>
          </a:xfrm>
        </p:spPr>
        <p:txBody>
          <a:bodyPr/>
          <a:lstStyle>
            <a:lvl1pPr>
              <a:defRPr sz="14133"/>
            </a:lvl1pPr>
            <a:lvl2pPr>
              <a:defRPr sz="12367"/>
            </a:lvl2pPr>
            <a:lvl3pPr>
              <a:defRPr sz="10600"/>
            </a:lvl3pPr>
            <a:lvl4pPr>
              <a:defRPr sz="8833"/>
            </a:lvl4pPr>
            <a:lvl5pPr>
              <a:defRPr sz="8833"/>
            </a:lvl5pPr>
            <a:lvl6pPr>
              <a:defRPr sz="8833"/>
            </a:lvl6pPr>
            <a:lvl7pPr>
              <a:defRPr sz="8833"/>
            </a:lvl7pPr>
            <a:lvl8pPr>
              <a:defRPr sz="8833"/>
            </a:lvl8pPr>
            <a:lvl9pPr>
              <a:defRPr sz="883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4507" y="9086850"/>
            <a:ext cx="13787407" cy="16834514"/>
          </a:xfrm>
        </p:spPr>
        <p:txBody>
          <a:bodyPr/>
          <a:lstStyle>
            <a:lvl1pPr marL="0" indent="0">
              <a:buNone/>
              <a:defRPr sz="7067"/>
            </a:lvl1pPr>
            <a:lvl2pPr marL="2019315" indent="0">
              <a:buNone/>
              <a:defRPr sz="6183"/>
            </a:lvl2pPr>
            <a:lvl3pPr marL="4038630" indent="0">
              <a:buNone/>
              <a:defRPr sz="5300"/>
            </a:lvl3pPr>
            <a:lvl4pPr marL="6057946" indent="0">
              <a:buNone/>
              <a:defRPr sz="4417"/>
            </a:lvl4pPr>
            <a:lvl5pPr marL="8077261" indent="0">
              <a:buNone/>
              <a:defRPr sz="4417"/>
            </a:lvl5pPr>
            <a:lvl6pPr marL="10096576" indent="0">
              <a:buNone/>
              <a:defRPr sz="4417"/>
            </a:lvl6pPr>
            <a:lvl7pPr marL="12115891" indent="0">
              <a:buNone/>
              <a:defRPr sz="4417"/>
            </a:lvl7pPr>
            <a:lvl8pPr marL="14135207" indent="0">
              <a:buNone/>
              <a:defRPr sz="4417"/>
            </a:lvl8pPr>
            <a:lvl9pPr marL="16154522" indent="0">
              <a:buNone/>
              <a:defRPr sz="441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5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507" y="2019300"/>
            <a:ext cx="13787407" cy="7067550"/>
          </a:xfrm>
        </p:spPr>
        <p:txBody>
          <a:bodyPr anchor="b"/>
          <a:lstStyle>
            <a:lvl1pPr>
              <a:defRPr sz="141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73553" y="4361134"/>
            <a:ext cx="21641276" cy="21525177"/>
          </a:xfrm>
        </p:spPr>
        <p:txBody>
          <a:bodyPr anchor="t"/>
          <a:lstStyle>
            <a:lvl1pPr marL="0" indent="0">
              <a:buNone/>
              <a:defRPr sz="14133"/>
            </a:lvl1pPr>
            <a:lvl2pPr marL="2019315" indent="0">
              <a:buNone/>
              <a:defRPr sz="12367"/>
            </a:lvl2pPr>
            <a:lvl3pPr marL="4038630" indent="0">
              <a:buNone/>
              <a:defRPr sz="10600"/>
            </a:lvl3pPr>
            <a:lvl4pPr marL="6057946" indent="0">
              <a:buNone/>
              <a:defRPr sz="8833"/>
            </a:lvl4pPr>
            <a:lvl5pPr marL="8077261" indent="0">
              <a:buNone/>
              <a:defRPr sz="8833"/>
            </a:lvl5pPr>
            <a:lvl6pPr marL="10096576" indent="0">
              <a:buNone/>
              <a:defRPr sz="8833"/>
            </a:lvl6pPr>
            <a:lvl7pPr marL="12115891" indent="0">
              <a:buNone/>
              <a:defRPr sz="8833"/>
            </a:lvl7pPr>
            <a:lvl8pPr marL="14135207" indent="0">
              <a:buNone/>
              <a:defRPr sz="8833"/>
            </a:lvl8pPr>
            <a:lvl9pPr marL="16154522" indent="0">
              <a:buNone/>
              <a:defRPr sz="883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4507" y="9086850"/>
            <a:ext cx="13787407" cy="16834514"/>
          </a:xfrm>
        </p:spPr>
        <p:txBody>
          <a:bodyPr/>
          <a:lstStyle>
            <a:lvl1pPr marL="0" indent="0">
              <a:buNone/>
              <a:defRPr sz="7067"/>
            </a:lvl1pPr>
            <a:lvl2pPr marL="2019315" indent="0">
              <a:buNone/>
              <a:defRPr sz="6183"/>
            </a:lvl2pPr>
            <a:lvl3pPr marL="4038630" indent="0">
              <a:buNone/>
              <a:defRPr sz="5300"/>
            </a:lvl3pPr>
            <a:lvl4pPr marL="6057946" indent="0">
              <a:buNone/>
              <a:defRPr sz="4417"/>
            </a:lvl4pPr>
            <a:lvl5pPr marL="8077261" indent="0">
              <a:buNone/>
              <a:defRPr sz="4417"/>
            </a:lvl5pPr>
            <a:lvl6pPr marL="10096576" indent="0">
              <a:buNone/>
              <a:defRPr sz="4417"/>
            </a:lvl6pPr>
            <a:lvl7pPr marL="12115891" indent="0">
              <a:buNone/>
              <a:defRPr sz="4417"/>
            </a:lvl7pPr>
            <a:lvl8pPr marL="14135207" indent="0">
              <a:buNone/>
              <a:defRPr sz="4417"/>
            </a:lvl8pPr>
            <a:lvl9pPr marL="16154522" indent="0">
              <a:buNone/>
              <a:defRPr sz="441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8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0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591683" y="1612636"/>
            <a:ext cx="9217581" cy="256689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8941" y="1612636"/>
            <a:ext cx="27118389" cy="256689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8939" y="1612642"/>
            <a:ext cx="36870323" cy="5854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8939" y="8063177"/>
            <a:ext cx="36870323" cy="19218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38939" y="28073886"/>
            <a:ext cx="9618345" cy="161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0DC71-1C5F-4150-A77F-95523E16ECB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60341" y="28073886"/>
            <a:ext cx="14427518" cy="161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190916" y="28073886"/>
            <a:ext cx="9618345" cy="161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EA809-1A70-417E-837A-08E1DA52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38630" rtl="0" eaLnBrk="1" latinLnBrk="0" hangingPunct="1">
        <a:lnSpc>
          <a:spcPct val="90000"/>
        </a:lnSpc>
        <a:spcBef>
          <a:spcPct val="0"/>
        </a:spcBef>
        <a:buNone/>
        <a:defRPr sz="194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658" indent="-1009658" algn="l" defTabSz="4038630" rtl="0" eaLnBrk="1" latinLnBrk="0" hangingPunct="1">
        <a:lnSpc>
          <a:spcPct val="90000"/>
        </a:lnSpc>
        <a:spcBef>
          <a:spcPts val="4417"/>
        </a:spcBef>
        <a:buFont typeface="Arial" panose="020B0604020202020204" pitchFamily="34" charset="0"/>
        <a:buChar char="•"/>
        <a:defRPr sz="12367" kern="1200">
          <a:solidFill>
            <a:schemeClr val="tx1"/>
          </a:solidFill>
          <a:latin typeface="+mn-lt"/>
          <a:ea typeface="+mn-ea"/>
          <a:cs typeface="+mn-cs"/>
        </a:defRPr>
      </a:lvl1pPr>
      <a:lvl2pPr marL="3028973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10600" kern="1200">
          <a:solidFill>
            <a:schemeClr val="tx1"/>
          </a:solidFill>
          <a:latin typeface="+mn-lt"/>
          <a:ea typeface="+mn-ea"/>
          <a:cs typeface="+mn-cs"/>
        </a:defRPr>
      </a:lvl2pPr>
      <a:lvl3pPr marL="5048288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8833" kern="1200">
          <a:solidFill>
            <a:schemeClr val="tx1"/>
          </a:solidFill>
          <a:latin typeface="+mn-lt"/>
          <a:ea typeface="+mn-ea"/>
          <a:cs typeface="+mn-cs"/>
        </a:defRPr>
      </a:lvl3pPr>
      <a:lvl4pPr marL="7067603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4pPr>
      <a:lvl5pPr marL="9086919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5pPr>
      <a:lvl6pPr marL="11106234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6pPr>
      <a:lvl7pPr marL="13125549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7pPr>
      <a:lvl8pPr marL="15144864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8pPr>
      <a:lvl9pPr marL="17164180" indent="-1009658" algn="l" defTabSz="4038630" rtl="0" eaLnBrk="1" latinLnBrk="0" hangingPunct="1">
        <a:lnSpc>
          <a:spcPct val="90000"/>
        </a:lnSpc>
        <a:spcBef>
          <a:spcPts val="2208"/>
        </a:spcBef>
        <a:buFont typeface="Arial" panose="020B0604020202020204" pitchFamily="34" charset="0"/>
        <a:buChar char="•"/>
        <a:defRPr sz="7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1pPr>
      <a:lvl2pPr marL="2019315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2pPr>
      <a:lvl3pPr marL="4038630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3pPr>
      <a:lvl4pPr marL="6057946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4pPr>
      <a:lvl5pPr marL="8077261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5pPr>
      <a:lvl6pPr marL="10096576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6pPr>
      <a:lvl7pPr marL="12115891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7pPr>
      <a:lvl8pPr marL="14135207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8pPr>
      <a:lvl9pPr marL="16154522" algn="l" defTabSz="4038630" rtl="0" eaLnBrk="1" latinLnBrk="0" hangingPunct="1">
        <a:defRPr sz="7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03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THINK STATION 1</dc:creator>
  <cp:lastModifiedBy>THINK STATION 1</cp:lastModifiedBy>
  <cp:revision>1</cp:revision>
  <dcterms:created xsi:type="dcterms:W3CDTF">2023-11-24T12:21:38Z</dcterms:created>
  <dcterms:modified xsi:type="dcterms:W3CDTF">2023-11-24T12:25:00Z</dcterms:modified>
</cp:coreProperties>
</file>