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A4F7D-82EA-4770-9260-824F1BE203FF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874CE-EB64-4001-BD65-0DC245E54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9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F812-337E-4C10-838C-4759BFC419B0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3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EF365-9928-48CD-B127-5F3309CAFFB8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F298-CEB2-448F-966E-04545BF2786D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1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DFD7-B63D-40C8-B9C8-051CAA94CE26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A5899-AAF1-4CEF-B329-ECB65DF50479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51C6-81C1-4D42-89C9-7061A1FB094A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E6AD-CD86-4DEC-B07A-B7CCDE1749C4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6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3214-9E49-437E-A9BF-C2513440D5F1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6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D2B9F-3E00-4281-A803-1CA97AF60CD9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93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8B4F-6CCF-45A4-B62C-9A95B0BF3938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2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82EB-EF57-4EDA-A6D7-DD54D2473C99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6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9F794-7B77-4CF5-999F-8ECCF2704F75}" type="datetime3">
              <a:rPr lang="en-US" smtClean="0"/>
              <a:t>24 November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EAA1-983A-4ACF-B8BC-C57289F2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7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4FC367-60B2-48E0-8E71-0F8443F927FD}"/>
              </a:ext>
            </a:extLst>
          </p:cNvPr>
          <p:cNvSpPr txBox="1"/>
          <p:nvPr/>
        </p:nvSpPr>
        <p:spPr>
          <a:xfrm>
            <a:off x="968829" y="2508482"/>
            <a:ext cx="10254342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Paper Title </a:t>
            </a:r>
            <a:endParaRPr lang="en-IN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06E9DA-A919-424B-A64E-B7D38F738539}"/>
              </a:ext>
            </a:extLst>
          </p:cNvPr>
          <p:cNvSpPr txBox="1"/>
          <p:nvPr/>
        </p:nvSpPr>
        <p:spPr>
          <a:xfrm>
            <a:off x="634482" y="476335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 1 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C6DB8-158B-42D4-8744-9D927907A499}"/>
              </a:ext>
            </a:extLst>
          </p:cNvPr>
          <p:cNvSpPr txBox="1"/>
          <p:nvPr/>
        </p:nvSpPr>
        <p:spPr>
          <a:xfrm>
            <a:off x="3660712" y="476335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 2 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3B0ACA-AAF5-4BC4-B3A8-8AD622BCB7AE}"/>
              </a:ext>
            </a:extLst>
          </p:cNvPr>
          <p:cNvSpPr txBox="1"/>
          <p:nvPr/>
        </p:nvSpPr>
        <p:spPr>
          <a:xfrm>
            <a:off x="6686942" y="476335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 3 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5A717E-7428-492F-941E-82D4421DEB26}"/>
              </a:ext>
            </a:extLst>
          </p:cNvPr>
          <p:cNvSpPr txBox="1"/>
          <p:nvPr/>
        </p:nvSpPr>
        <p:spPr>
          <a:xfrm>
            <a:off x="9713172" y="476335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 4 </a:t>
            </a:r>
            <a:endParaRPr lang="en-IN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9C12B-034A-4DC6-BFE7-7D79B95745C5}" type="datetime3">
              <a:rPr lang="en-US" smtClean="0"/>
              <a:t>24 November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4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EF365-9928-48CD-B127-5F3309CAFFB8}" type="datetime3">
              <a:rPr lang="en-US" smtClean="0"/>
              <a:t>24 November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THINK STATION 1</dc:creator>
  <cp:lastModifiedBy>THINK STATION 1</cp:lastModifiedBy>
  <cp:revision>2</cp:revision>
  <dcterms:created xsi:type="dcterms:W3CDTF">2023-11-24T12:17:08Z</dcterms:created>
  <dcterms:modified xsi:type="dcterms:W3CDTF">2023-11-24T12:17:33Z</dcterms:modified>
</cp:coreProperties>
</file>